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7559675" cy="10691813"/>
  <p:notesSz cx="6888163" cy="100187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8EB"/>
    <a:srgbClr val="CE292F"/>
    <a:srgbClr val="CC4E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3" d="100"/>
          <a:sy n="53" d="100"/>
        </p:scale>
        <p:origin x="2558" y="106"/>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45000" y="1749907"/>
            <a:ext cx="5670000" cy="3722573"/>
          </a:xfrm>
        </p:spPr>
        <p:txBody>
          <a:bodyPr anchor="b"/>
          <a:lstStyle>
            <a:lvl1pPr algn="ctr">
              <a:defRPr sz="4960"/>
            </a:lvl1pPr>
          </a:lstStyle>
          <a:p>
            <a:r>
              <a:rPr kumimoji="1" lang="ja-JP" altLang="en-US" dirty="0"/>
              <a:t>マスタ タイトルの書式設定</a:t>
            </a:r>
          </a:p>
        </p:txBody>
      </p:sp>
      <p:sp>
        <p:nvSpPr>
          <p:cNvPr id="3" name="サブタイトル 2"/>
          <p:cNvSpPr>
            <a:spLocks noGrp="1"/>
          </p:cNvSpPr>
          <p:nvPr>
            <p:ph type="subTitle" idx="1"/>
          </p:nvPr>
        </p:nvSpPr>
        <p:spPr>
          <a:xfrm>
            <a:off x="945000" y="5616036"/>
            <a:ext cx="5670000" cy="2581544"/>
          </a:xfrm>
        </p:spPr>
        <p:txBody>
          <a:bodyPr/>
          <a:lstStyle>
            <a:lvl1pPr marL="0" indent="0" algn="ctr">
              <a:buNone/>
              <a:defRPr sz="1985"/>
            </a:lvl1pPr>
            <a:lvl2pPr marL="377825" indent="0" algn="ctr">
              <a:buNone/>
              <a:defRPr sz="1655"/>
            </a:lvl2pPr>
            <a:lvl3pPr marL="756285" indent="0" algn="ctr">
              <a:buNone/>
              <a:defRPr sz="1490"/>
            </a:lvl3pPr>
            <a:lvl4pPr marL="1134110" indent="0" algn="ctr">
              <a:buNone/>
              <a:defRPr sz="1325"/>
            </a:lvl4pPr>
            <a:lvl5pPr marL="1511935" indent="0" algn="ctr">
              <a:buNone/>
              <a:defRPr sz="1325"/>
            </a:lvl5pPr>
            <a:lvl6pPr marL="1889760" indent="0" algn="ctr">
              <a:buNone/>
              <a:defRPr sz="1325"/>
            </a:lvl6pPr>
            <a:lvl7pPr marL="2268220" indent="0" algn="ctr">
              <a:buNone/>
              <a:defRPr sz="1325"/>
            </a:lvl7pPr>
            <a:lvl8pPr marL="2646045" indent="0" algn="ctr">
              <a:buNone/>
              <a:defRPr sz="1325"/>
            </a:lvl8pPr>
            <a:lvl9pPr marL="3023870" indent="0" algn="ctr">
              <a:buNone/>
              <a:defRPr sz="1325"/>
            </a:lvl9pPr>
          </a:lstStyle>
          <a:p>
            <a:r>
              <a:rPr kumimoji="1" lang="ja-JP" altLang="en-US" dirty="0"/>
              <a:t>マスタ サブタイトルの書式設定</a:t>
            </a:r>
          </a:p>
        </p:txBody>
      </p:sp>
      <p:sp>
        <p:nvSpPr>
          <p:cNvPr id="4" name="日付プレースホルダー 3"/>
          <p:cNvSpPr>
            <a:spLocks noGrp="1"/>
          </p:cNvSpPr>
          <p:nvPr>
            <p:ph type="dt" sz="half" idx="10"/>
          </p:nvPr>
        </p:nvSpPr>
        <p:spPr/>
        <p:txBody>
          <a:bodyPr/>
          <a:lstStyle/>
          <a:p>
            <a:fld id="{B8F8725A-28AD-45F8-B362-09C8E353BCD4}" type="datetimeFigureOut">
              <a:rPr kumimoji="1" lang="ja-JP" altLang="en-US" smtClean="0"/>
              <a:t>2024/11/8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B8F8725A-28AD-45F8-B362-09C8E353BCD4}" type="datetimeFigureOut">
              <a:rPr kumimoji="1" lang="ja-JP" altLang="en-US" smtClean="0"/>
              <a:t>2024/11/8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10125" y="569276"/>
            <a:ext cx="1630125" cy="9061396"/>
          </a:xfrm>
        </p:spPr>
        <p:txBody>
          <a:bodyPr vert="eaVert"/>
          <a:lstStyle/>
          <a:p>
            <a:r>
              <a:rPr kumimoji="1" lang="ja-JP" altLang="en-US" dirty="0"/>
              <a:t>マスタ タイトルの書式設定</a:t>
            </a:r>
          </a:p>
        </p:txBody>
      </p:sp>
      <p:sp>
        <p:nvSpPr>
          <p:cNvPr id="3" name="縦書きテキスト プレースホルダー 2"/>
          <p:cNvSpPr>
            <a:spLocks noGrp="1"/>
          </p:cNvSpPr>
          <p:nvPr>
            <p:ph type="body" orient="vert" idx="1"/>
          </p:nvPr>
        </p:nvSpPr>
        <p:spPr>
          <a:xfrm>
            <a:off x="519750" y="569276"/>
            <a:ext cx="4795875" cy="9061396"/>
          </a:xfrm>
        </p:spPr>
        <p:txBody>
          <a:bodyPr vert="eaVert"/>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B8F8725A-28AD-45F8-B362-09C8E353BCD4}" type="datetimeFigureOut">
              <a:rPr kumimoji="1" lang="ja-JP" altLang="en-US" smtClean="0"/>
              <a:t>2024/11/8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B8F8725A-28AD-45F8-B362-09C8E353BCD4}" type="datetimeFigureOut">
              <a:rPr kumimoji="1" lang="ja-JP" altLang="en-US" smtClean="0"/>
              <a:t>2024/11/8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15812" y="2665699"/>
            <a:ext cx="6520500" cy="4447780"/>
          </a:xfrm>
        </p:spPr>
        <p:txBody>
          <a:bodyPr anchor="b"/>
          <a:lstStyle>
            <a:lvl1pPr>
              <a:defRPr sz="4960"/>
            </a:lvl1pPr>
          </a:lstStyle>
          <a:p>
            <a:r>
              <a:rPr kumimoji="1" lang="ja-JP" altLang="en-US" dirty="0"/>
              <a:t>マスタ タイトルの書式設定</a:t>
            </a:r>
          </a:p>
        </p:txBody>
      </p:sp>
      <p:sp>
        <p:nvSpPr>
          <p:cNvPr id="3" name="テキスト プレースホルダー 2"/>
          <p:cNvSpPr>
            <a:spLocks noGrp="1"/>
          </p:cNvSpPr>
          <p:nvPr>
            <p:ph type="body" idx="1"/>
          </p:nvPr>
        </p:nvSpPr>
        <p:spPr>
          <a:xfrm>
            <a:off x="515812" y="7155558"/>
            <a:ext cx="6520500" cy="2338983"/>
          </a:xfrm>
        </p:spPr>
        <p:txBody>
          <a:bodyPr/>
          <a:lstStyle>
            <a:lvl1pPr marL="0" indent="0">
              <a:buNone/>
              <a:defRPr sz="1985">
                <a:solidFill>
                  <a:schemeClr val="tx1">
                    <a:tint val="75000"/>
                  </a:schemeClr>
                </a:solidFill>
              </a:defRPr>
            </a:lvl1pPr>
            <a:lvl2pPr marL="377825" indent="0">
              <a:buNone/>
              <a:defRPr sz="1655">
                <a:solidFill>
                  <a:schemeClr val="tx1">
                    <a:tint val="75000"/>
                  </a:schemeClr>
                </a:solidFill>
              </a:defRPr>
            </a:lvl2pPr>
            <a:lvl3pPr marL="756285" indent="0">
              <a:buNone/>
              <a:defRPr sz="1490">
                <a:solidFill>
                  <a:schemeClr val="tx1">
                    <a:tint val="75000"/>
                  </a:schemeClr>
                </a:solidFill>
              </a:defRPr>
            </a:lvl3pPr>
            <a:lvl4pPr marL="1134110" indent="0">
              <a:buNone/>
              <a:defRPr sz="1325">
                <a:solidFill>
                  <a:schemeClr val="tx1">
                    <a:tint val="75000"/>
                  </a:schemeClr>
                </a:solidFill>
              </a:defRPr>
            </a:lvl4pPr>
            <a:lvl5pPr marL="1511935" indent="0">
              <a:buNone/>
              <a:defRPr sz="1325">
                <a:solidFill>
                  <a:schemeClr val="tx1">
                    <a:tint val="75000"/>
                  </a:schemeClr>
                </a:solidFill>
              </a:defRPr>
            </a:lvl5pPr>
            <a:lvl6pPr marL="1889760" indent="0">
              <a:buNone/>
              <a:defRPr sz="1325">
                <a:solidFill>
                  <a:schemeClr val="tx1">
                    <a:tint val="75000"/>
                  </a:schemeClr>
                </a:solidFill>
              </a:defRPr>
            </a:lvl6pPr>
            <a:lvl7pPr marL="2268220" indent="0">
              <a:buNone/>
              <a:defRPr sz="1325">
                <a:solidFill>
                  <a:schemeClr val="tx1">
                    <a:tint val="75000"/>
                  </a:schemeClr>
                </a:solidFill>
              </a:defRPr>
            </a:lvl7pPr>
            <a:lvl8pPr marL="2646045" indent="0">
              <a:buNone/>
              <a:defRPr sz="1325">
                <a:solidFill>
                  <a:schemeClr val="tx1">
                    <a:tint val="75000"/>
                  </a:schemeClr>
                </a:solidFill>
              </a:defRPr>
            </a:lvl8pPr>
            <a:lvl9pPr marL="3023870" indent="0">
              <a:buNone/>
              <a:defRPr sz="1325">
                <a:solidFill>
                  <a:schemeClr val="tx1">
                    <a:tint val="75000"/>
                  </a:schemeClr>
                </a:solidFill>
              </a:defRPr>
            </a:lvl9pPr>
          </a:lstStyle>
          <a:p>
            <a:pPr lvl="0"/>
            <a:r>
              <a:rPr kumimoji="1" lang="ja-JP" altLang="en-US" dirty="0"/>
              <a:t>マスタ テキストの書式設定</a:t>
            </a:r>
          </a:p>
        </p:txBody>
      </p:sp>
      <p:sp>
        <p:nvSpPr>
          <p:cNvPr id="4" name="日付プレースホルダー 3"/>
          <p:cNvSpPr>
            <a:spLocks noGrp="1"/>
          </p:cNvSpPr>
          <p:nvPr>
            <p:ph type="dt" sz="half" idx="10"/>
          </p:nvPr>
        </p:nvSpPr>
        <p:spPr/>
        <p:txBody>
          <a:bodyPr/>
          <a:lstStyle/>
          <a:p>
            <a:fld id="{B8F8725A-28AD-45F8-B362-09C8E353BCD4}" type="datetimeFigureOut">
              <a:rPr kumimoji="1" lang="ja-JP" altLang="en-US" smtClean="0"/>
              <a:t>2024/11/8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
        <p:nvSpPr>
          <p:cNvPr id="3" name="コンテンツ プレースホルダー 2"/>
          <p:cNvSpPr>
            <a:spLocks noGrp="1"/>
          </p:cNvSpPr>
          <p:nvPr>
            <p:ph sz="half" idx="1"/>
          </p:nvPr>
        </p:nvSpPr>
        <p:spPr>
          <a:xfrm>
            <a:off x="519750" y="2846382"/>
            <a:ext cx="3213000" cy="6784290"/>
          </a:xfrm>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p:cNvSpPr>
            <a:spLocks noGrp="1"/>
          </p:cNvSpPr>
          <p:nvPr>
            <p:ph sz="half" idx="2"/>
          </p:nvPr>
        </p:nvSpPr>
        <p:spPr>
          <a:xfrm>
            <a:off x="3827250" y="2846382"/>
            <a:ext cx="3213000" cy="6784290"/>
          </a:xfrm>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ー 4"/>
          <p:cNvSpPr>
            <a:spLocks noGrp="1"/>
          </p:cNvSpPr>
          <p:nvPr>
            <p:ph type="dt" sz="half" idx="10"/>
          </p:nvPr>
        </p:nvSpPr>
        <p:spPr/>
        <p:txBody>
          <a:bodyPr/>
          <a:lstStyle/>
          <a:p>
            <a:fld id="{B8F8725A-28AD-45F8-B362-09C8E353BCD4}" type="datetimeFigureOut">
              <a:rPr kumimoji="1" lang="ja-JP" altLang="en-US" smtClean="0"/>
              <a:t>2024/11/8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20735" y="569276"/>
            <a:ext cx="6520500" cy="2066722"/>
          </a:xfrm>
        </p:spPr>
        <p:txBody>
          <a:bodyPr/>
          <a:lstStyle/>
          <a:p>
            <a:r>
              <a:rPr kumimoji="1" lang="ja-JP" altLang="en-US" dirty="0"/>
              <a:t>マスタ タイトルの書式設定</a:t>
            </a:r>
          </a:p>
        </p:txBody>
      </p:sp>
      <p:sp>
        <p:nvSpPr>
          <p:cNvPr id="3" name="テキスト プレースホルダー 2"/>
          <p:cNvSpPr>
            <a:spLocks noGrp="1"/>
          </p:cNvSpPr>
          <p:nvPr>
            <p:ph type="body" idx="1"/>
          </p:nvPr>
        </p:nvSpPr>
        <p:spPr>
          <a:xfrm>
            <a:off x="520735" y="2621147"/>
            <a:ext cx="3198234" cy="1284584"/>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kumimoji="1" lang="ja-JP" altLang="en-US" dirty="0"/>
              <a:t>マスタ テキストの書式設定</a:t>
            </a:r>
          </a:p>
        </p:txBody>
      </p:sp>
      <p:sp>
        <p:nvSpPr>
          <p:cNvPr id="4" name="コンテンツ プレースホルダー 3"/>
          <p:cNvSpPr>
            <a:spLocks noGrp="1"/>
          </p:cNvSpPr>
          <p:nvPr>
            <p:ph sz="half" idx="2"/>
          </p:nvPr>
        </p:nvSpPr>
        <p:spPr>
          <a:xfrm>
            <a:off x="520735" y="3905731"/>
            <a:ext cx="3198234" cy="5744742"/>
          </a:xfrm>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テキスト プレースホルダー 4"/>
          <p:cNvSpPr>
            <a:spLocks noGrp="1"/>
          </p:cNvSpPr>
          <p:nvPr>
            <p:ph type="body" sz="quarter" idx="3"/>
          </p:nvPr>
        </p:nvSpPr>
        <p:spPr>
          <a:xfrm>
            <a:off x="3827250" y="2621147"/>
            <a:ext cx="3213985" cy="1284584"/>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kumimoji="1" lang="ja-JP" altLang="en-US" dirty="0"/>
              <a:t>マスタ テキストの書式設定</a:t>
            </a:r>
          </a:p>
        </p:txBody>
      </p:sp>
      <p:sp>
        <p:nvSpPr>
          <p:cNvPr id="6" name="コンテンツ プレースホルダー 5"/>
          <p:cNvSpPr>
            <a:spLocks noGrp="1"/>
          </p:cNvSpPr>
          <p:nvPr>
            <p:ph sz="quarter" idx="4"/>
          </p:nvPr>
        </p:nvSpPr>
        <p:spPr>
          <a:xfrm>
            <a:off x="3827250" y="3905731"/>
            <a:ext cx="3213985" cy="5744742"/>
          </a:xfrm>
        </p:spPr>
        <p:txBody>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日付プレースホルダー 6"/>
          <p:cNvSpPr>
            <a:spLocks noGrp="1"/>
          </p:cNvSpPr>
          <p:nvPr>
            <p:ph type="dt" sz="half" idx="10"/>
          </p:nvPr>
        </p:nvSpPr>
        <p:spPr/>
        <p:txBody>
          <a:bodyPr/>
          <a:lstStyle/>
          <a:p>
            <a:fld id="{B8F8725A-28AD-45F8-B362-09C8E353BCD4}" type="datetimeFigureOut">
              <a:rPr kumimoji="1" lang="ja-JP" altLang="en-US" smtClean="0"/>
              <a:t>2024/11/8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 タイトルの書式設定</a:t>
            </a:r>
          </a:p>
        </p:txBody>
      </p:sp>
      <p:sp>
        <p:nvSpPr>
          <p:cNvPr id="3" name="日付プレースホルダー 2"/>
          <p:cNvSpPr>
            <a:spLocks noGrp="1"/>
          </p:cNvSpPr>
          <p:nvPr>
            <p:ph type="dt" sz="half" idx="10"/>
          </p:nvPr>
        </p:nvSpPr>
        <p:spPr/>
        <p:txBody>
          <a:bodyPr/>
          <a:lstStyle/>
          <a:p>
            <a:fld id="{B8F8725A-28AD-45F8-B362-09C8E353BCD4}" type="datetimeFigureOut">
              <a:rPr kumimoji="1" lang="ja-JP" altLang="en-US" smtClean="0"/>
              <a:t>2024/11/8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F8725A-28AD-45F8-B362-09C8E353BCD4}" type="datetimeFigureOut">
              <a:rPr kumimoji="1" lang="ja-JP" altLang="en-US" smtClean="0"/>
              <a:t>2024/11/8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20735" y="712833"/>
            <a:ext cx="2438297" cy="2494916"/>
          </a:xfrm>
        </p:spPr>
        <p:txBody>
          <a:bodyPr anchor="b"/>
          <a:lstStyle>
            <a:lvl1pPr>
              <a:defRPr sz="2645"/>
            </a:lvl1pPr>
          </a:lstStyle>
          <a:p>
            <a:r>
              <a:rPr kumimoji="1" lang="ja-JP" altLang="en-US" dirty="0"/>
              <a:t>マスタ タイトルの書式設定</a:t>
            </a:r>
          </a:p>
        </p:txBody>
      </p:sp>
      <p:sp>
        <p:nvSpPr>
          <p:cNvPr id="3" name="コンテンツ プレースホルダー 2"/>
          <p:cNvSpPr>
            <a:spLocks noGrp="1"/>
          </p:cNvSpPr>
          <p:nvPr>
            <p:ph idx="1"/>
          </p:nvPr>
        </p:nvSpPr>
        <p:spPr>
          <a:xfrm>
            <a:off x="3213985" y="1539521"/>
            <a:ext cx="3827250" cy="7598602"/>
          </a:xfrm>
        </p:spPr>
        <p:txBody>
          <a:bodyPr/>
          <a:lstStyle>
            <a:lvl1pPr>
              <a:defRPr sz="2645"/>
            </a:lvl1pPr>
            <a:lvl2pPr>
              <a:defRPr sz="2315"/>
            </a:lvl2pPr>
            <a:lvl3pPr>
              <a:defRPr sz="1985"/>
            </a:lvl3pPr>
            <a:lvl4pPr>
              <a:defRPr sz="1655"/>
            </a:lvl4pPr>
            <a:lvl5pPr>
              <a:defRPr sz="1655"/>
            </a:lvl5pPr>
            <a:lvl6pPr>
              <a:defRPr sz="1655"/>
            </a:lvl6pPr>
            <a:lvl7pPr>
              <a:defRPr sz="1655"/>
            </a:lvl7pPr>
            <a:lvl8pPr>
              <a:defRPr sz="1655"/>
            </a:lvl8pPr>
            <a:lvl9pPr>
              <a:defRPr sz="1655"/>
            </a:lvl9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テキスト プレースホルダー 3"/>
          <p:cNvSpPr>
            <a:spLocks noGrp="1"/>
          </p:cNvSpPr>
          <p:nvPr>
            <p:ph type="body" sz="half" idx="2"/>
          </p:nvPr>
        </p:nvSpPr>
        <p:spPr>
          <a:xfrm>
            <a:off x="520735" y="3207749"/>
            <a:ext cx="2438297" cy="5942751"/>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kumimoji="1" lang="ja-JP" altLang="en-US" dirty="0"/>
              <a:t>マスタ テキストの書式設定</a:t>
            </a:r>
          </a:p>
        </p:txBody>
      </p:sp>
      <p:sp>
        <p:nvSpPr>
          <p:cNvPr id="5" name="日付プレースホルダー 4"/>
          <p:cNvSpPr>
            <a:spLocks noGrp="1"/>
          </p:cNvSpPr>
          <p:nvPr>
            <p:ph type="dt" sz="half" idx="10"/>
          </p:nvPr>
        </p:nvSpPr>
        <p:spPr/>
        <p:txBody>
          <a:bodyPr/>
          <a:lstStyle/>
          <a:p>
            <a:fld id="{B8F8725A-28AD-45F8-B362-09C8E353BCD4}" type="datetimeFigureOut">
              <a:rPr kumimoji="1" lang="ja-JP" altLang="en-US" smtClean="0"/>
              <a:t>2024/11/8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20735" y="712833"/>
            <a:ext cx="2438297" cy="2494916"/>
          </a:xfrm>
        </p:spPr>
        <p:txBody>
          <a:bodyPr anchor="b"/>
          <a:lstStyle>
            <a:lvl1pPr>
              <a:defRPr sz="2645"/>
            </a:lvl1pPr>
          </a:lstStyle>
          <a:p>
            <a:r>
              <a:rPr kumimoji="1" lang="ja-JP" altLang="en-US" dirty="0"/>
              <a:t>マスタ タイトルの書式設定</a:t>
            </a:r>
          </a:p>
        </p:txBody>
      </p:sp>
      <p:sp>
        <p:nvSpPr>
          <p:cNvPr id="3" name="図プレースホルダー 2"/>
          <p:cNvSpPr>
            <a:spLocks noGrp="1"/>
          </p:cNvSpPr>
          <p:nvPr>
            <p:ph type="pic" idx="1"/>
          </p:nvPr>
        </p:nvSpPr>
        <p:spPr>
          <a:xfrm>
            <a:off x="3213985" y="1539521"/>
            <a:ext cx="3827250" cy="7598602"/>
          </a:xfrm>
        </p:spPr>
        <p:txBody>
          <a:bodyPr/>
          <a:lstStyle>
            <a:lvl1pPr marL="0" indent="0">
              <a:buNone/>
              <a:defRPr sz="2645"/>
            </a:lvl1pPr>
            <a:lvl2pPr marL="377825" indent="0">
              <a:buNone/>
              <a:defRPr sz="2315"/>
            </a:lvl2pPr>
            <a:lvl3pPr marL="756285" indent="0">
              <a:buNone/>
              <a:defRPr sz="1985"/>
            </a:lvl3pPr>
            <a:lvl4pPr marL="1134110" indent="0">
              <a:buNone/>
              <a:defRPr sz="1655"/>
            </a:lvl4pPr>
            <a:lvl5pPr marL="1511935" indent="0">
              <a:buNone/>
              <a:defRPr sz="1655"/>
            </a:lvl5pPr>
            <a:lvl6pPr marL="1889760" indent="0">
              <a:buNone/>
              <a:defRPr sz="1655"/>
            </a:lvl6pPr>
            <a:lvl7pPr marL="2268220" indent="0">
              <a:buNone/>
              <a:defRPr sz="1655"/>
            </a:lvl7pPr>
            <a:lvl8pPr marL="2646045" indent="0">
              <a:buNone/>
              <a:defRPr sz="1655"/>
            </a:lvl8pPr>
            <a:lvl9pPr marL="3023870" indent="0">
              <a:buNone/>
              <a:defRPr sz="1655"/>
            </a:lvl9pPr>
          </a:lstStyle>
          <a:p>
            <a:endParaRPr kumimoji="1" lang="ja-JP" altLang="en-US"/>
          </a:p>
        </p:txBody>
      </p:sp>
      <p:sp>
        <p:nvSpPr>
          <p:cNvPr id="4" name="テキスト プレースホルダー 3"/>
          <p:cNvSpPr>
            <a:spLocks noGrp="1"/>
          </p:cNvSpPr>
          <p:nvPr>
            <p:ph type="body" sz="half" idx="2"/>
          </p:nvPr>
        </p:nvSpPr>
        <p:spPr>
          <a:xfrm>
            <a:off x="520735" y="3207749"/>
            <a:ext cx="2438297" cy="5942751"/>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kumimoji="1" lang="ja-JP" altLang="en-US" dirty="0"/>
              <a:t>マスタ テキストの書式設定</a:t>
            </a:r>
          </a:p>
        </p:txBody>
      </p:sp>
      <p:sp>
        <p:nvSpPr>
          <p:cNvPr id="5" name="日付プレースホルダー 4"/>
          <p:cNvSpPr>
            <a:spLocks noGrp="1"/>
          </p:cNvSpPr>
          <p:nvPr>
            <p:ph type="dt" sz="half" idx="10"/>
          </p:nvPr>
        </p:nvSpPr>
        <p:spPr/>
        <p:txBody>
          <a:bodyPr/>
          <a:lstStyle/>
          <a:p>
            <a:fld id="{B8F8725A-28AD-45F8-B362-09C8E353BCD4}" type="datetimeFigureOut">
              <a:rPr kumimoji="1" lang="ja-JP" altLang="en-US" smtClean="0"/>
              <a:t>2024/11/8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8D8928E-AA9A-4D89-BC1F-A2C05AB4BD92}"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19750" y="569276"/>
            <a:ext cx="6520500" cy="2066722"/>
          </a:xfrm>
          <a:prstGeom prst="rect">
            <a:avLst/>
          </a:prstGeom>
        </p:spPr>
        <p:txBody>
          <a:bodyPr vert="horz" lIns="91440" tIns="45720" rIns="91440" bIns="45720" rtlCol="0" anchor="ctr">
            <a:normAutofit/>
          </a:bodyPr>
          <a:lstStyle/>
          <a:p>
            <a:r>
              <a:rPr kumimoji="1" lang="ja-JP" altLang="en-US" dirty="0"/>
              <a:t>マスタ タイトルの書式設定</a:t>
            </a:r>
          </a:p>
        </p:txBody>
      </p:sp>
      <p:sp>
        <p:nvSpPr>
          <p:cNvPr id="3" name="テキスト プレースホルダー 2"/>
          <p:cNvSpPr>
            <a:spLocks noGrp="1"/>
          </p:cNvSpPr>
          <p:nvPr>
            <p:ph type="body" idx="1"/>
          </p:nvPr>
        </p:nvSpPr>
        <p:spPr>
          <a:xfrm>
            <a:off x="519750" y="2846382"/>
            <a:ext cx="6520500" cy="6784290"/>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519750" y="9910359"/>
            <a:ext cx="1701000" cy="569276"/>
          </a:xfrm>
          <a:prstGeom prst="rect">
            <a:avLst/>
          </a:prstGeom>
        </p:spPr>
        <p:txBody>
          <a:bodyPr vert="horz" lIns="91440" tIns="45720" rIns="91440" bIns="45720" rtlCol="0" anchor="ctr"/>
          <a:lstStyle>
            <a:lvl1pPr algn="l">
              <a:defRPr sz="990">
                <a:solidFill>
                  <a:schemeClr val="tx1">
                    <a:tint val="75000"/>
                  </a:schemeClr>
                </a:solidFill>
              </a:defRPr>
            </a:lvl1pPr>
          </a:lstStyle>
          <a:p>
            <a:fld id="{B8F8725A-28AD-45F8-B362-09C8E353BCD4}" type="datetimeFigureOut">
              <a:rPr kumimoji="1" lang="ja-JP" altLang="en-US" smtClean="0"/>
              <a:t>2024/11/8</a:t>
            </a:fld>
            <a:endParaRPr kumimoji="1" lang="ja-JP" altLang="en-US"/>
          </a:p>
        </p:txBody>
      </p:sp>
      <p:sp>
        <p:nvSpPr>
          <p:cNvPr id="5" name="フッター プレースホルダー 4"/>
          <p:cNvSpPr>
            <a:spLocks noGrp="1"/>
          </p:cNvSpPr>
          <p:nvPr>
            <p:ph type="ftr" sz="quarter" idx="3"/>
          </p:nvPr>
        </p:nvSpPr>
        <p:spPr>
          <a:xfrm>
            <a:off x="2504250" y="9910359"/>
            <a:ext cx="2551500" cy="56927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339250" y="9910359"/>
            <a:ext cx="1701000" cy="569276"/>
          </a:xfrm>
          <a:prstGeom prst="rect">
            <a:avLst/>
          </a:prstGeom>
        </p:spPr>
        <p:txBody>
          <a:bodyPr vert="horz" lIns="91440" tIns="45720" rIns="91440" bIns="45720" rtlCol="0" anchor="ctr"/>
          <a:lstStyle>
            <a:lvl1pPr algn="r">
              <a:defRPr sz="990">
                <a:solidFill>
                  <a:schemeClr val="tx1">
                    <a:tint val="75000"/>
                  </a:schemeClr>
                </a:solidFill>
              </a:defRPr>
            </a:lvl1pPr>
          </a:lstStyle>
          <a:p>
            <a:fld id="{F8D8928E-AA9A-4D89-BC1F-A2C05AB4BD92}"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56285" rtl="0" eaLnBrk="1" latinLnBrk="0" hangingPunct="1">
        <a:lnSpc>
          <a:spcPct val="90000"/>
        </a:lnSpc>
        <a:spcBef>
          <a:spcPct val="0"/>
        </a:spcBef>
        <a:buNone/>
        <a:defRPr kumimoji="1" sz="3640" kern="1200">
          <a:solidFill>
            <a:schemeClr val="tx1"/>
          </a:solidFill>
          <a:latin typeface="+mj-lt"/>
          <a:ea typeface="+mj-ea"/>
          <a:cs typeface="+mj-cs"/>
        </a:defRPr>
      </a:lvl1pPr>
    </p:titleStyle>
    <p:bodyStyle>
      <a:lvl1pPr marL="189230" indent="-189230" algn="l" defTabSz="756285" rtl="0" eaLnBrk="1" latinLnBrk="0" hangingPunct="1">
        <a:lnSpc>
          <a:spcPct val="90000"/>
        </a:lnSpc>
        <a:spcBef>
          <a:spcPct val="166000"/>
        </a:spcBef>
        <a:buFont typeface="Arial" panose="020B0604020202020204" pitchFamily="34" charset="0"/>
        <a:buChar char="•"/>
        <a:defRPr kumimoji="1" sz="2315" kern="1200">
          <a:solidFill>
            <a:schemeClr val="tx1"/>
          </a:solidFill>
          <a:latin typeface="+mn-lt"/>
          <a:ea typeface="+mn-ea"/>
          <a:cs typeface="+mn-cs"/>
        </a:defRPr>
      </a:lvl1pPr>
      <a:lvl2pPr marL="567055" indent="-189230" algn="l" defTabSz="756285" rtl="0" eaLnBrk="1" latinLnBrk="0" hangingPunct="1">
        <a:lnSpc>
          <a:spcPct val="90000"/>
        </a:lnSpc>
        <a:spcBef>
          <a:spcPct val="83000"/>
        </a:spcBef>
        <a:buFont typeface="Arial" panose="020B0604020202020204" pitchFamily="34" charset="0"/>
        <a:buChar char="•"/>
        <a:defRPr kumimoji="1" sz="1985" kern="1200">
          <a:solidFill>
            <a:schemeClr val="tx1"/>
          </a:solidFill>
          <a:latin typeface="+mn-lt"/>
          <a:ea typeface="+mn-ea"/>
          <a:cs typeface="+mn-cs"/>
        </a:defRPr>
      </a:lvl2pPr>
      <a:lvl3pPr marL="944880" indent="-189230" algn="l" defTabSz="756285" rtl="0" eaLnBrk="1" latinLnBrk="0" hangingPunct="1">
        <a:lnSpc>
          <a:spcPct val="90000"/>
        </a:lnSpc>
        <a:spcBef>
          <a:spcPct val="83000"/>
        </a:spcBef>
        <a:buFont typeface="Arial" panose="020B0604020202020204" pitchFamily="34" charset="0"/>
        <a:buChar char="•"/>
        <a:defRPr kumimoji="1" sz="1655" kern="1200">
          <a:solidFill>
            <a:schemeClr val="tx1"/>
          </a:solidFill>
          <a:latin typeface="+mn-lt"/>
          <a:ea typeface="+mn-ea"/>
          <a:cs typeface="+mn-cs"/>
        </a:defRPr>
      </a:lvl3pPr>
      <a:lvl4pPr marL="1322705" indent="-189230" algn="l" defTabSz="756285" rtl="0" eaLnBrk="1" latinLnBrk="0" hangingPunct="1">
        <a:lnSpc>
          <a:spcPct val="90000"/>
        </a:lnSpc>
        <a:spcBef>
          <a:spcPct val="83000"/>
        </a:spcBef>
        <a:buFont typeface="Arial" panose="020B0604020202020204" pitchFamily="34" charset="0"/>
        <a:buChar char="•"/>
        <a:defRPr kumimoji="1" sz="1490" kern="1200">
          <a:solidFill>
            <a:schemeClr val="tx1"/>
          </a:solidFill>
          <a:latin typeface="+mn-lt"/>
          <a:ea typeface="+mn-ea"/>
          <a:cs typeface="+mn-cs"/>
        </a:defRPr>
      </a:lvl4pPr>
      <a:lvl5pPr marL="1701165" indent="-189230" algn="l" defTabSz="756285" rtl="0" eaLnBrk="1" latinLnBrk="0" hangingPunct="1">
        <a:lnSpc>
          <a:spcPct val="90000"/>
        </a:lnSpc>
        <a:spcBef>
          <a:spcPct val="83000"/>
        </a:spcBef>
        <a:buFont typeface="Arial" panose="020B0604020202020204" pitchFamily="34" charset="0"/>
        <a:buChar char="•"/>
        <a:defRPr kumimoji="1" sz="1490" kern="1200">
          <a:solidFill>
            <a:schemeClr val="tx1"/>
          </a:solidFill>
          <a:latin typeface="+mn-lt"/>
          <a:ea typeface="+mn-ea"/>
          <a:cs typeface="+mn-cs"/>
        </a:defRPr>
      </a:lvl5pPr>
      <a:lvl6pPr marL="2078990" indent="-189230" algn="l" defTabSz="756285" rtl="0" eaLnBrk="1" latinLnBrk="0" hangingPunct="1">
        <a:lnSpc>
          <a:spcPct val="90000"/>
        </a:lnSpc>
        <a:spcBef>
          <a:spcPct val="83000"/>
        </a:spcBef>
        <a:buFont typeface="Arial" panose="020B0604020202020204" pitchFamily="34" charset="0"/>
        <a:buChar char="•"/>
        <a:defRPr kumimoji="1" sz="1490" kern="1200">
          <a:solidFill>
            <a:schemeClr val="tx1"/>
          </a:solidFill>
          <a:latin typeface="+mn-lt"/>
          <a:ea typeface="+mn-ea"/>
          <a:cs typeface="+mn-cs"/>
        </a:defRPr>
      </a:lvl6pPr>
      <a:lvl7pPr marL="2456815" indent="-189230" algn="l" defTabSz="756285" rtl="0" eaLnBrk="1" latinLnBrk="0" hangingPunct="1">
        <a:lnSpc>
          <a:spcPct val="90000"/>
        </a:lnSpc>
        <a:spcBef>
          <a:spcPct val="83000"/>
        </a:spcBef>
        <a:buFont typeface="Arial" panose="020B0604020202020204" pitchFamily="34" charset="0"/>
        <a:buChar char="•"/>
        <a:defRPr kumimoji="1" sz="1490" kern="1200">
          <a:solidFill>
            <a:schemeClr val="tx1"/>
          </a:solidFill>
          <a:latin typeface="+mn-lt"/>
          <a:ea typeface="+mn-ea"/>
          <a:cs typeface="+mn-cs"/>
        </a:defRPr>
      </a:lvl7pPr>
      <a:lvl8pPr marL="2835275" indent="-189230" algn="l" defTabSz="756285" rtl="0" eaLnBrk="1" latinLnBrk="0" hangingPunct="1">
        <a:lnSpc>
          <a:spcPct val="90000"/>
        </a:lnSpc>
        <a:spcBef>
          <a:spcPct val="83000"/>
        </a:spcBef>
        <a:buFont typeface="Arial" panose="020B0604020202020204" pitchFamily="34" charset="0"/>
        <a:buChar char="•"/>
        <a:defRPr kumimoji="1" sz="1490" kern="1200">
          <a:solidFill>
            <a:schemeClr val="tx1"/>
          </a:solidFill>
          <a:latin typeface="+mn-lt"/>
          <a:ea typeface="+mn-ea"/>
          <a:cs typeface="+mn-cs"/>
        </a:defRPr>
      </a:lvl8pPr>
      <a:lvl9pPr marL="3213100" indent="-189230" algn="l" defTabSz="756285" rtl="0" eaLnBrk="1" latinLnBrk="0" hangingPunct="1">
        <a:lnSpc>
          <a:spcPct val="90000"/>
        </a:lnSpc>
        <a:spcBef>
          <a:spcPct val="83000"/>
        </a:spcBef>
        <a:buFont typeface="Arial" panose="020B0604020202020204" pitchFamily="34" charset="0"/>
        <a:buChar char="•"/>
        <a:defRPr kumimoji="1" sz="1490" kern="1200">
          <a:solidFill>
            <a:schemeClr val="tx1"/>
          </a:solidFill>
          <a:latin typeface="+mn-lt"/>
          <a:ea typeface="+mn-ea"/>
          <a:cs typeface="+mn-cs"/>
        </a:defRPr>
      </a:lvl9pPr>
    </p:bodyStyle>
    <p:otherStyle>
      <a:defPPr>
        <a:defRPr lang="ja-JP"/>
      </a:defPPr>
      <a:lvl1pPr marL="0" algn="l" defTabSz="756285" rtl="0" eaLnBrk="1" latinLnBrk="0" hangingPunct="1">
        <a:defRPr kumimoji="1" sz="1490" kern="1200">
          <a:solidFill>
            <a:schemeClr val="tx1"/>
          </a:solidFill>
          <a:latin typeface="+mn-lt"/>
          <a:ea typeface="+mn-ea"/>
          <a:cs typeface="+mn-cs"/>
        </a:defRPr>
      </a:lvl1pPr>
      <a:lvl2pPr marL="377825" algn="l" defTabSz="756285" rtl="0" eaLnBrk="1" latinLnBrk="0" hangingPunct="1">
        <a:defRPr kumimoji="1" sz="1490" kern="1200">
          <a:solidFill>
            <a:schemeClr val="tx1"/>
          </a:solidFill>
          <a:latin typeface="+mn-lt"/>
          <a:ea typeface="+mn-ea"/>
          <a:cs typeface="+mn-cs"/>
        </a:defRPr>
      </a:lvl2pPr>
      <a:lvl3pPr marL="756285" algn="l" defTabSz="756285" rtl="0" eaLnBrk="1" latinLnBrk="0" hangingPunct="1">
        <a:defRPr kumimoji="1" sz="1490" kern="1200">
          <a:solidFill>
            <a:schemeClr val="tx1"/>
          </a:solidFill>
          <a:latin typeface="+mn-lt"/>
          <a:ea typeface="+mn-ea"/>
          <a:cs typeface="+mn-cs"/>
        </a:defRPr>
      </a:lvl3pPr>
      <a:lvl4pPr marL="1134110" algn="l" defTabSz="756285" rtl="0" eaLnBrk="1" latinLnBrk="0" hangingPunct="1">
        <a:defRPr kumimoji="1" sz="1490" kern="1200">
          <a:solidFill>
            <a:schemeClr val="tx1"/>
          </a:solidFill>
          <a:latin typeface="+mn-lt"/>
          <a:ea typeface="+mn-ea"/>
          <a:cs typeface="+mn-cs"/>
        </a:defRPr>
      </a:lvl4pPr>
      <a:lvl5pPr marL="1511935" algn="l" defTabSz="756285" rtl="0" eaLnBrk="1" latinLnBrk="0" hangingPunct="1">
        <a:defRPr kumimoji="1" sz="1490" kern="1200">
          <a:solidFill>
            <a:schemeClr val="tx1"/>
          </a:solidFill>
          <a:latin typeface="+mn-lt"/>
          <a:ea typeface="+mn-ea"/>
          <a:cs typeface="+mn-cs"/>
        </a:defRPr>
      </a:lvl5pPr>
      <a:lvl6pPr marL="1889760" algn="l" defTabSz="756285" rtl="0" eaLnBrk="1" latinLnBrk="0" hangingPunct="1">
        <a:defRPr kumimoji="1" sz="1490" kern="1200">
          <a:solidFill>
            <a:schemeClr val="tx1"/>
          </a:solidFill>
          <a:latin typeface="+mn-lt"/>
          <a:ea typeface="+mn-ea"/>
          <a:cs typeface="+mn-cs"/>
        </a:defRPr>
      </a:lvl6pPr>
      <a:lvl7pPr marL="2268220" algn="l" defTabSz="756285" rtl="0" eaLnBrk="1" latinLnBrk="0" hangingPunct="1">
        <a:defRPr kumimoji="1" sz="1490" kern="1200">
          <a:solidFill>
            <a:schemeClr val="tx1"/>
          </a:solidFill>
          <a:latin typeface="+mn-lt"/>
          <a:ea typeface="+mn-ea"/>
          <a:cs typeface="+mn-cs"/>
        </a:defRPr>
      </a:lvl7pPr>
      <a:lvl8pPr marL="2646045" algn="l" defTabSz="756285" rtl="0" eaLnBrk="1" latinLnBrk="0" hangingPunct="1">
        <a:defRPr kumimoji="1" sz="1490" kern="1200">
          <a:solidFill>
            <a:schemeClr val="tx1"/>
          </a:solidFill>
          <a:latin typeface="+mn-lt"/>
          <a:ea typeface="+mn-ea"/>
          <a:cs typeface="+mn-cs"/>
        </a:defRPr>
      </a:lvl8pPr>
      <a:lvl9pPr marL="3023870" algn="l" defTabSz="756285" rtl="0" eaLnBrk="1" latinLnBrk="0" hangingPunct="1">
        <a:defRPr kumimoji="1" sz="14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メモ 10"/>
          <p:cNvSpPr/>
          <p:nvPr/>
        </p:nvSpPr>
        <p:spPr>
          <a:xfrm>
            <a:off x="4717443" y="7966294"/>
            <a:ext cx="2667635" cy="2150110"/>
          </a:xfrm>
          <a:prstGeom prst="foldedCorner">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p>
        </p:txBody>
      </p:sp>
      <p:sp>
        <p:nvSpPr>
          <p:cNvPr id="2" name="タイトル 1"/>
          <p:cNvSpPr>
            <a:spLocks noGrp="1"/>
          </p:cNvSpPr>
          <p:nvPr>
            <p:ph type="ctrTitle"/>
          </p:nvPr>
        </p:nvSpPr>
        <p:spPr>
          <a:xfrm>
            <a:off x="399013" y="190085"/>
            <a:ext cx="6761648" cy="1012190"/>
          </a:xfrm>
          <a:ln/>
          <a:extLst>
            <a:ext uri="{909E8E84-426E-40DD-AFC4-6F175D3DCCD1}">
              <a14:hiddenFill xmlns:a14="http://schemas.microsoft.com/office/drawing/2010/main">
                <a:solidFill>
                  <a:srgbClr val="CE292F"/>
                </a:solidFill>
              </a14:hiddenFill>
            </a:ext>
          </a:extLst>
        </p:spPr>
        <p:style>
          <a:lnRef idx="2">
            <a:schemeClr val="accent5"/>
          </a:lnRef>
          <a:fillRef idx="1">
            <a:schemeClr val="lt1"/>
          </a:fillRef>
          <a:effectRef idx="0">
            <a:schemeClr val="accent5"/>
          </a:effectRef>
          <a:fontRef idx="minor">
            <a:schemeClr val="dk1"/>
          </a:fontRef>
        </p:style>
        <p:txBody>
          <a:bodyPr>
            <a:normAutofit/>
          </a:bodyPr>
          <a:lstStyle/>
          <a:p>
            <a:pPr>
              <a:lnSpc>
                <a:spcPct val="100000"/>
              </a:lnSpc>
            </a:pPr>
            <a:r>
              <a:rPr lang="en-US" altLang="ja-JP" sz="5400" b="1" dirty="0">
                <a:latin typeface="メイリオ" panose="020B0604030504040204" charset="-128"/>
                <a:ea typeface="メイリオ" panose="020B0604030504040204" charset="-128"/>
                <a:cs typeface="メイリオ" panose="020B0604030504040204" charset="-128"/>
              </a:rPr>
              <a:t>10</a:t>
            </a:r>
            <a:r>
              <a:rPr lang="ja-JP" altLang="en-US" sz="5400" b="1" dirty="0">
                <a:latin typeface="メイリオ" panose="020B0604030504040204" charset="-128"/>
                <a:ea typeface="メイリオ" panose="020B0604030504040204" charset="-128"/>
                <a:cs typeface="メイリオ" panose="020B0604030504040204" charset="-128"/>
              </a:rPr>
              <a:t>月誕生会</a:t>
            </a:r>
          </a:p>
        </p:txBody>
      </p:sp>
      <p:sp>
        <p:nvSpPr>
          <p:cNvPr id="6" name="テキストボックス 5"/>
          <p:cNvSpPr txBox="1"/>
          <p:nvPr/>
        </p:nvSpPr>
        <p:spPr>
          <a:xfrm>
            <a:off x="4738363" y="8476069"/>
            <a:ext cx="2668270" cy="1569660"/>
          </a:xfrm>
          <a:prstGeom prst="rect">
            <a:avLst/>
          </a:prstGeom>
          <a:noFill/>
        </p:spPr>
        <p:txBody>
          <a:bodyPr wrap="square" rtlCol="0">
            <a:spAutoFit/>
          </a:bodyPr>
          <a:lstStyle/>
          <a:p>
            <a:pPr algn="ctr"/>
            <a:r>
              <a:rPr lang="ja-JP" altLang="en-US" sz="1600" dirty="0">
                <a:latin typeface="メイリオ" panose="020B0604030504040204" charset="-128"/>
                <a:ea typeface="メイリオ" panose="020B0604030504040204" charset="-128"/>
              </a:rPr>
              <a:t>１０月の誕生者１５人。</a:t>
            </a:r>
            <a:endParaRPr lang="en-US" altLang="ja-JP" sz="1600" dirty="0">
              <a:latin typeface="メイリオ" panose="020B0604030504040204" charset="-128"/>
              <a:ea typeface="メイリオ" panose="020B0604030504040204" charset="-128"/>
            </a:endParaRPr>
          </a:p>
          <a:p>
            <a:pPr algn="ctr"/>
            <a:endParaRPr lang="en-US" altLang="ja-JP" sz="1600" dirty="0">
              <a:latin typeface="メイリオ" panose="020B0604030504040204" charset="-128"/>
              <a:ea typeface="メイリオ" panose="020B0604030504040204" charset="-128"/>
            </a:endParaRPr>
          </a:p>
          <a:p>
            <a:pPr algn="ctr"/>
            <a:r>
              <a:rPr lang="ja-JP" altLang="en-US" sz="1600" dirty="0">
                <a:latin typeface="メイリオ" panose="020B0604030504040204" charset="-128"/>
                <a:ea typeface="メイリオ" panose="020B0604030504040204" charset="-128"/>
              </a:rPr>
              <a:t>また一つ大きくなり、</a:t>
            </a:r>
            <a:endParaRPr lang="en-US" altLang="ja-JP" sz="1600" dirty="0">
              <a:latin typeface="メイリオ" panose="020B0604030504040204" charset="-128"/>
              <a:ea typeface="メイリオ" panose="020B0604030504040204" charset="-128"/>
            </a:endParaRPr>
          </a:p>
          <a:p>
            <a:pPr algn="ctr"/>
            <a:r>
              <a:rPr lang="ja-JP" altLang="en-US" sz="1600" dirty="0">
                <a:latin typeface="メイリオ" panose="020B0604030504040204" charset="-128"/>
                <a:ea typeface="メイリオ" panose="020B0604030504040204" charset="-128"/>
              </a:rPr>
              <a:t>素敵なお兄さん、お姉さんになりました。</a:t>
            </a:r>
            <a:endParaRPr lang="en-US" altLang="ja-JP" sz="1600" dirty="0">
              <a:latin typeface="メイリオ" panose="020B0604030504040204" charset="-128"/>
              <a:ea typeface="メイリオ" panose="020B0604030504040204" charset="-128"/>
            </a:endParaRPr>
          </a:p>
          <a:p>
            <a:pPr algn="ctr"/>
            <a:r>
              <a:rPr lang="ja-JP" altLang="en-US" sz="1600" dirty="0">
                <a:latin typeface="メイリオ" panose="020B0604030504040204" charset="-128"/>
                <a:ea typeface="メイリオ" panose="020B0604030504040204" charset="-128"/>
              </a:rPr>
              <a:t>お誕生日おめでとう！！</a:t>
            </a:r>
          </a:p>
        </p:txBody>
      </p:sp>
      <p:sp>
        <p:nvSpPr>
          <p:cNvPr id="10" name="テキストボックス 9"/>
          <p:cNvSpPr txBox="1"/>
          <p:nvPr/>
        </p:nvSpPr>
        <p:spPr>
          <a:xfrm>
            <a:off x="1321180" y="6740355"/>
            <a:ext cx="1974101" cy="369332"/>
          </a:xfrm>
          <a:prstGeom prst="rect">
            <a:avLst/>
          </a:prstGeom>
          <a:noFill/>
        </p:spPr>
        <p:txBody>
          <a:bodyPr wrap="square" rtlCol="0">
            <a:spAutoFit/>
          </a:bodyPr>
          <a:lstStyle/>
          <a:p>
            <a:r>
              <a:rPr lang="ja-JP" altLang="en-US" b="1" dirty="0">
                <a:latin typeface="メイリオ" panose="020B0604030504040204" charset="-128"/>
                <a:ea typeface="メイリオ" panose="020B0604030504040204" charset="-128"/>
              </a:rPr>
              <a:t>年少さん　４名</a:t>
            </a:r>
          </a:p>
        </p:txBody>
      </p:sp>
      <p:sp>
        <p:nvSpPr>
          <p:cNvPr id="15" name="テキスト ボックス 14">
            <a:extLst>
              <a:ext uri="{FF2B5EF4-FFF2-40B4-BE49-F238E27FC236}">
                <a16:creationId xmlns:a16="http://schemas.microsoft.com/office/drawing/2014/main" id="{E4AAB19D-E378-8779-DCEC-63A6C1AB6E8B}"/>
              </a:ext>
            </a:extLst>
          </p:cNvPr>
          <p:cNvSpPr txBox="1"/>
          <p:nvPr/>
        </p:nvSpPr>
        <p:spPr>
          <a:xfrm>
            <a:off x="4132505" y="1267962"/>
            <a:ext cx="3406141" cy="307777"/>
          </a:xfrm>
          <a:prstGeom prst="rect">
            <a:avLst/>
          </a:prstGeom>
          <a:noFill/>
        </p:spPr>
        <p:txBody>
          <a:bodyPr wrap="square" rtlCol="0">
            <a:spAutoFit/>
          </a:bodyPr>
          <a:lstStyle/>
          <a:p>
            <a:r>
              <a:rPr kumimoji="1" lang="ja-JP" altLang="en-US" sz="1400" dirty="0"/>
              <a:t>誕生会、みんなでお祝いしました！</a:t>
            </a:r>
          </a:p>
        </p:txBody>
      </p:sp>
      <p:pic>
        <p:nvPicPr>
          <p:cNvPr id="19" name="図 18">
            <a:extLst>
              <a:ext uri="{FF2B5EF4-FFF2-40B4-BE49-F238E27FC236}">
                <a16:creationId xmlns:a16="http://schemas.microsoft.com/office/drawing/2014/main" id="{E5D0209A-F19A-2012-40CA-BA2D48F6685E}"/>
              </a:ext>
            </a:extLst>
          </p:cNvPr>
          <p:cNvPicPr>
            <a:picLocks noChangeAspect="1"/>
          </p:cNvPicPr>
          <p:nvPr/>
        </p:nvPicPr>
        <p:blipFill>
          <a:blip r:embed="rId2"/>
          <a:stretch>
            <a:fillRect/>
          </a:stretch>
        </p:blipFill>
        <p:spPr>
          <a:xfrm>
            <a:off x="6129800" y="7216345"/>
            <a:ext cx="1685046" cy="1137406"/>
          </a:xfrm>
          <a:prstGeom prst="rect">
            <a:avLst/>
          </a:prstGeom>
        </p:spPr>
      </p:pic>
      <p:sp>
        <p:nvSpPr>
          <p:cNvPr id="20" name="テキスト ボックス 19"/>
          <p:cNvSpPr txBox="1"/>
          <p:nvPr/>
        </p:nvSpPr>
        <p:spPr>
          <a:xfrm>
            <a:off x="1515175" y="3794171"/>
            <a:ext cx="1960880" cy="369332"/>
          </a:xfrm>
          <a:prstGeom prst="rect">
            <a:avLst/>
          </a:prstGeom>
          <a:noFill/>
        </p:spPr>
        <p:txBody>
          <a:bodyPr wrap="square" rtlCol="0">
            <a:spAutoFit/>
          </a:bodyPr>
          <a:lstStyle/>
          <a:p>
            <a:r>
              <a:rPr kumimoji="1" lang="ja-JP" altLang="en-US" b="1" dirty="0">
                <a:latin typeface="HG創英角ｺﾞｼｯｸUB" panose="020B0909000000000000" pitchFamily="49" charset="-128"/>
                <a:ea typeface="HG創英角ｺﾞｼｯｸUB" panose="020B0909000000000000" pitchFamily="49" charset="-128"/>
              </a:rPr>
              <a:t>年長さん　７名</a:t>
            </a:r>
          </a:p>
        </p:txBody>
      </p:sp>
      <p:sp>
        <p:nvSpPr>
          <p:cNvPr id="21" name="テキスト ボックス 20"/>
          <p:cNvSpPr txBox="1"/>
          <p:nvPr/>
        </p:nvSpPr>
        <p:spPr>
          <a:xfrm>
            <a:off x="4971092" y="7019210"/>
            <a:ext cx="1896090" cy="369332"/>
          </a:xfrm>
          <a:prstGeom prst="rect">
            <a:avLst/>
          </a:prstGeom>
          <a:noFill/>
        </p:spPr>
        <p:txBody>
          <a:bodyPr wrap="square" rtlCol="0">
            <a:spAutoFit/>
          </a:bodyPr>
          <a:lstStyle/>
          <a:p>
            <a:r>
              <a:rPr kumimoji="1" lang="ja-JP" altLang="en-US" dirty="0">
                <a:latin typeface="HG創英角ｺﾞｼｯｸUB" panose="020B0909000000000000" pitchFamily="49" charset="-128"/>
                <a:ea typeface="HG創英角ｺﾞｼｯｸUB" panose="020B0909000000000000" pitchFamily="49" charset="-128"/>
              </a:rPr>
              <a:t>りす組さん２名</a:t>
            </a:r>
          </a:p>
        </p:txBody>
      </p:sp>
      <p:sp>
        <p:nvSpPr>
          <p:cNvPr id="5" name="テキスト ボックス 4">
            <a:extLst>
              <a:ext uri="{FF2B5EF4-FFF2-40B4-BE49-F238E27FC236}">
                <a16:creationId xmlns:a16="http://schemas.microsoft.com/office/drawing/2014/main" id="{BA0EB5BD-CD1D-4785-79FB-2312AC5428DA}"/>
              </a:ext>
            </a:extLst>
          </p:cNvPr>
          <p:cNvSpPr txBox="1"/>
          <p:nvPr/>
        </p:nvSpPr>
        <p:spPr>
          <a:xfrm>
            <a:off x="5081733" y="4170925"/>
            <a:ext cx="1729712" cy="369332"/>
          </a:xfrm>
          <a:prstGeom prst="rect">
            <a:avLst/>
          </a:prstGeom>
          <a:noFill/>
        </p:spPr>
        <p:txBody>
          <a:bodyPr wrap="square" rtlCol="0">
            <a:spAutoFit/>
          </a:bodyPr>
          <a:lstStyle/>
          <a:p>
            <a:r>
              <a:rPr kumimoji="1" lang="ja-JP" altLang="en-US" b="1" dirty="0">
                <a:latin typeface="HGPｺﾞｼｯｸE" panose="020B0900000000000000" pitchFamily="50" charset="-128"/>
                <a:ea typeface="HGPｺﾞｼｯｸE" panose="020B0900000000000000" pitchFamily="50" charset="-128"/>
              </a:rPr>
              <a:t>年中さん　２名</a:t>
            </a:r>
          </a:p>
        </p:txBody>
      </p:sp>
      <p:sp>
        <p:nvSpPr>
          <p:cNvPr id="7" name="吹き出し: 角を丸めた四角形 6">
            <a:extLst>
              <a:ext uri="{FF2B5EF4-FFF2-40B4-BE49-F238E27FC236}">
                <a16:creationId xmlns:a16="http://schemas.microsoft.com/office/drawing/2014/main" id="{0ECD7D49-90F7-A1F9-6549-99DE3DEECD18}"/>
              </a:ext>
            </a:extLst>
          </p:cNvPr>
          <p:cNvSpPr/>
          <p:nvPr/>
        </p:nvSpPr>
        <p:spPr>
          <a:xfrm>
            <a:off x="52104" y="7041870"/>
            <a:ext cx="4252603" cy="1481427"/>
          </a:xfrm>
          <a:prstGeom prst="wedgeRoundRectCallout">
            <a:avLst>
              <a:gd name="adj1" fmla="val -20459"/>
              <a:gd name="adj2" fmla="val 61215"/>
              <a:gd name="adj3" fmla="val 16667"/>
            </a:avLst>
          </a:prstGeom>
          <a:solidFill>
            <a:schemeClr val="accent5">
              <a:lumMod val="20000"/>
              <a:lumOff val="80000"/>
            </a:scheme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chemeClr val="accent1">
                    <a:lumMod val="75000"/>
                  </a:schemeClr>
                </a:solidFill>
              </a:ln>
            </a:endParaRPr>
          </a:p>
        </p:txBody>
      </p:sp>
      <p:sp>
        <p:nvSpPr>
          <p:cNvPr id="4" name="テキストボックス 3"/>
          <p:cNvSpPr txBox="1"/>
          <p:nvPr/>
        </p:nvSpPr>
        <p:spPr>
          <a:xfrm>
            <a:off x="70077" y="7213805"/>
            <a:ext cx="4274722" cy="1077218"/>
          </a:xfrm>
          <a:prstGeom prst="rect">
            <a:avLst/>
          </a:prstGeom>
          <a:noFill/>
        </p:spPr>
        <p:txBody>
          <a:bodyPr wrap="square" rtlCol="0">
            <a:spAutoFit/>
          </a:bodyPr>
          <a:lstStyle/>
          <a:p>
            <a:r>
              <a:rPr lang="ja-JP" altLang="en-US" sz="1600" dirty="0">
                <a:latin typeface="メイリオ" panose="020B0604030504040204" charset="-128"/>
                <a:ea typeface="メイリオ" panose="020B0604030504040204" charset="-128"/>
              </a:rPr>
              <a:t>先生たちからのプレゼントは</a:t>
            </a:r>
          </a:p>
          <a:p>
            <a:pPr algn="ctr"/>
            <a:r>
              <a:rPr lang="ja-JP" altLang="en-US" sz="1600" dirty="0">
                <a:latin typeface="メイリオ" panose="020B0604030504040204" charset="-128"/>
                <a:ea typeface="メイリオ" panose="020B0604030504040204" charset="-128"/>
              </a:rPr>
              <a:t>劇「かちかち山」</a:t>
            </a:r>
            <a:endParaRPr lang="en-US" altLang="ja-JP" sz="1600" dirty="0">
              <a:latin typeface="メイリオ" panose="020B0604030504040204" charset="-128"/>
              <a:ea typeface="メイリオ" panose="020B0604030504040204" charset="-128"/>
            </a:endParaRPr>
          </a:p>
          <a:p>
            <a:pPr algn="ctr"/>
            <a:r>
              <a:rPr lang="ja-JP" altLang="en-US" sz="1600" dirty="0">
                <a:latin typeface="メイリオ" panose="020B0604030504040204" charset="-128"/>
                <a:ea typeface="メイリオ" panose="020B0604030504040204" charset="-128"/>
              </a:rPr>
              <a:t>いたずらたぬきとうさぎさんのやり取りに子供たちも楽しんで参加しました。</a:t>
            </a:r>
            <a:endParaRPr lang="en-US" altLang="ja-JP" sz="1600" dirty="0">
              <a:latin typeface="メイリオ" panose="020B0604030504040204" charset="-128"/>
              <a:ea typeface="メイリオ" panose="020B0604030504040204" charset="-128"/>
            </a:endParaRPr>
          </a:p>
        </p:txBody>
      </p:sp>
      <p:sp>
        <p:nvSpPr>
          <p:cNvPr id="3" name="テキスト ボックス 2">
            <a:extLst>
              <a:ext uri="{FF2B5EF4-FFF2-40B4-BE49-F238E27FC236}">
                <a16:creationId xmlns:a16="http://schemas.microsoft.com/office/drawing/2014/main" id="{3DCDFAF9-DC3B-D035-8B9A-BCAFF00A31F9}"/>
              </a:ext>
            </a:extLst>
          </p:cNvPr>
          <p:cNvSpPr txBox="1"/>
          <p:nvPr/>
        </p:nvSpPr>
        <p:spPr>
          <a:xfrm>
            <a:off x="4157576" y="907935"/>
            <a:ext cx="1902447" cy="369332"/>
          </a:xfrm>
          <a:prstGeom prst="rect">
            <a:avLst/>
          </a:prstGeom>
          <a:noFill/>
        </p:spPr>
        <p:txBody>
          <a:bodyPr wrap="square" rtlCol="0">
            <a:spAutoFit/>
          </a:bodyPr>
          <a:lstStyle/>
          <a:p>
            <a:r>
              <a:rPr kumimoji="1" lang="ja-JP" altLang="en-US" dirty="0"/>
              <a:t>２０２４．１０．２５</a:t>
            </a:r>
          </a:p>
        </p:txBody>
      </p:sp>
      <p:pic>
        <p:nvPicPr>
          <p:cNvPr id="12" name="図 11">
            <a:extLst>
              <a:ext uri="{FF2B5EF4-FFF2-40B4-BE49-F238E27FC236}">
                <a16:creationId xmlns:a16="http://schemas.microsoft.com/office/drawing/2014/main" id="{4EFE2B0B-4520-64B5-2FB0-E04C77992D5C}"/>
              </a:ext>
            </a:extLst>
          </p:cNvPr>
          <p:cNvPicPr>
            <a:picLocks noChangeAspect="1"/>
          </p:cNvPicPr>
          <p:nvPr/>
        </p:nvPicPr>
        <p:blipFill>
          <a:blip r:embed="rId3" cstate="print">
            <a:extLst>
              <a:ext uri="{28A0092B-C50C-407E-A947-70E740481C1C}">
                <a14:useLocalDpi xmlns:a14="http://schemas.microsoft.com/office/drawing/2010/main" val="0"/>
              </a:ext>
            </a:extLst>
          </a:blip>
          <a:srcRect t="20087" r="13026" b="20088"/>
          <a:stretch/>
        </p:blipFill>
        <p:spPr>
          <a:xfrm>
            <a:off x="339950" y="1558413"/>
            <a:ext cx="4433913" cy="2287389"/>
          </a:xfrm>
          <a:prstGeom prst="roundRect">
            <a:avLst>
              <a:gd name="adj" fmla="val 8594"/>
            </a:avLst>
          </a:prstGeom>
          <a:solidFill>
            <a:srgbClr val="FFFFFF">
              <a:shade val="85000"/>
            </a:srgbClr>
          </a:solidFill>
          <a:ln>
            <a:noFill/>
          </a:ln>
          <a:effectLst/>
        </p:spPr>
      </p:pic>
      <p:pic>
        <p:nvPicPr>
          <p:cNvPr id="17" name="図 16">
            <a:extLst>
              <a:ext uri="{FF2B5EF4-FFF2-40B4-BE49-F238E27FC236}">
                <a16:creationId xmlns:a16="http://schemas.microsoft.com/office/drawing/2014/main" id="{1F4F8C4F-AAB0-B464-47CB-8139C3BF2E1A}"/>
              </a:ext>
            </a:extLst>
          </p:cNvPr>
          <p:cNvPicPr>
            <a:picLocks noChangeAspect="1"/>
          </p:cNvPicPr>
          <p:nvPr/>
        </p:nvPicPr>
        <p:blipFill>
          <a:blip r:embed="rId4" cstate="print">
            <a:extLst>
              <a:ext uri="{28A0092B-C50C-407E-A947-70E740481C1C}">
                <a14:useLocalDpi xmlns:a14="http://schemas.microsoft.com/office/drawing/2010/main" val="0"/>
              </a:ext>
            </a:extLst>
          </a:blip>
          <a:srcRect l="35711" t="24580" r="29200" b="16039"/>
          <a:stretch/>
        </p:blipFill>
        <p:spPr>
          <a:xfrm>
            <a:off x="5002768" y="1626274"/>
            <a:ext cx="1960880" cy="2488836"/>
          </a:xfrm>
          <a:prstGeom prst="roundRect">
            <a:avLst>
              <a:gd name="adj" fmla="val 8594"/>
            </a:avLst>
          </a:prstGeom>
          <a:solidFill>
            <a:srgbClr val="FFFFFF">
              <a:shade val="85000"/>
            </a:srgbClr>
          </a:solidFill>
          <a:ln>
            <a:noFill/>
          </a:ln>
          <a:effectLst/>
        </p:spPr>
      </p:pic>
      <p:pic>
        <p:nvPicPr>
          <p:cNvPr id="22" name="図 21">
            <a:extLst>
              <a:ext uri="{FF2B5EF4-FFF2-40B4-BE49-F238E27FC236}">
                <a16:creationId xmlns:a16="http://schemas.microsoft.com/office/drawing/2014/main" id="{872C0588-0111-3292-FD3B-122492CA628E}"/>
              </a:ext>
            </a:extLst>
          </p:cNvPr>
          <p:cNvPicPr>
            <a:picLocks noChangeAspect="1"/>
          </p:cNvPicPr>
          <p:nvPr/>
        </p:nvPicPr>
        <p:blipFill>
          <a:blip r:embed="rId5" cstate="print">
            <a:extLst>
              <a:ext uri="{28A0092B-C50C-407E-A947-70E740481C1C}">
                <a14:useLocalDpi xmlns:a14="http://schemas.microsoft.com/office/drawing/2010/main" val="0"/>
              </a:ext>
            </a:extLst>
          </a:blip>
          <a:srcRect l="17665" t="9726" r="27536" b="38902"/>
          <a:stretch/>
        </p:blipFill>
        <p:spPr>
          <a:xfrm>
            <a:off x="487992" y="4279609"/>
            <a:ext cx="3518031" cy="2473477"/>
          </a:xfrm>
          <a:prstGeom prst="roundRect">
            <a:avLst>
              <a:gd name="adj" fmla="val 8594"/>
            </a:avLst>
          </a:prstGeom>
          <a:solidFill>
            <a:srgbClr val="FFFFFF">
              <a:shade val="85000"/>
            </a:srgbClr>
          </a:solidFill>
          <a:ln>
            <a:noFill/>
          </a:ln>
          <a:effectLst/>
        </p:spPr>
      </p:pic>
      <p:pic>
        <p:nvPicPr>
          <p:cNvPr id="25" name="図 24">
            <a:extLst>
              <a:ext uri="{FF2B5EF4-FFF2-40B4-BE49-F238E27FC236}">
                <a16:creationId xmlns:a16="http://schemas.microsoft.com/office/drawing/2014/main" id="{F3431053-43D6-001E-2E5B-2B1D19BA275F}"/>
              </a:ext>
            </a:extLst>
          </p:cNvPr>
          <p:cNvPicPr>
            <a:picLocks noChangeAspect="1"/>
          </p:cNvPicPr>
          <p:nvPr/>
        </p:nvPicPr>
        <p:blipFill>
          <a:blip r:embed="rId6" cstate="print">
            <a:extLst>
              <a:ext uri="{28A0092B-C50C-407E-A947-70E740481C1C}">
                <a14:useLocalDpi xmlns:a14="http://schemas.microsoft.com/office/drawing/2010/main" val="0"/>
              </a:ext>
            </a:extLst>
          </a:blip>
          <a:srcRect l="29292" t="7594" r="28258" b="23227"/>
          <a:stretch/>
        </p:blipFill>
        <p:spPr>
          <a:xfrm>
            <a:off x="5793547" y="4839194"/>
            <a:ext cx="1613086" cy="1971597"/>
          </a:xfrm>
          <a:prstGeom prst="roundRect">
            <a:avLst>
              <a:gd name="adj" fmla="val 8594"/>
            </a:avLst>
          </a:prstGeom>
          <a:solidFill>
            <a:srgbClr val="FFFFFF">
              <a:shade val="85000"/>
            </a:srgbClr>
          </a:solidFill>
          <a:ln>
            <a:noFill/>
          </a:ln>
          <a:effectLst/>
        </p:spPr>
      </p:pic>
      <p:pic>
        <p:nvPicPr>
          <p:cNvPr id="28" name="図 27">
            <a:extLst>
              <a:ext uri="{FF2B5EF4-FFF2-40B4-BE49-F238E27FC236}">
                <a16:creationId xmlns:a16="http://schemas.microsoft.com/office/drawing/2014/main" id="{0FCAFD11-29A8-EA49-8500-F4D07D3472AA}"/>
              </a:ext>
            </a:extLst>
          </p:cNvPr>
          <p:cNvPicPr>
            <a:picLocks noChangeAspect="1"/>
          </p:cNvPicPr>
          <p:nvPr/>
        </p:nvPicPr>
        <p:blipFill>
          <a:blip r:embed="rId7" cstate="print">
            <a:extLst>
              <a:ext uri="{28A0092B-C50C-407E-A947-70E740481C1C}">
                <a14:useLocalDpi xmlns:a14="http://schemas.microsoft.com/office/drawing/2010/main" val="0"/>
              </a:ext>
            </a:extLst>
          </a:blip>
          <a:srcRect l="32778" t="11393" r="33578" b="22867"/>
          <a:stretch/>
        </p:blipFill>
        <p:spPr>
          <a:xfrm>
            <a:off x="4088931" y="4503373"/>
            <a:ext cx="1641882" cy="2406194"/>
          </a:xfrm>
          <a:prstGeom prst="roundRect">
            <a:avLst>
              <a:gd name="adj" fmla="val 8594"/>
            </a:avLst>
          </a:prstGeom>
          <a:solidFill>
            <a:srgbClr val="FFFFFF">
              <a:shade val="85000"/>
            </a:srgbClr>
          </a:solidFill>
          <a:ln>
            <a:noFill/>
          </a:ln>
          <a:effectLst/>
        </p:spPr>
      </p:pic>
      <p:pic>
        <p:nvPicPr>
          <p:cNvPr id="30" name="図 29">
            <a:extLst>
              <a:ext uri="{FF2B5EF4-FFF2-40B4-BE49-F238E27FC236}">
                <a16:creationId xmlns:a16="http://schemas.microsoft.com/office/drawing/2014/main" id="{B00642C5-9787-4634-DBFC-264F98E6B418}"/>
              </a:ext>
            </a:extLst>
          </p:cNvPr>
          <p:cNvPicPr>
            <a:picLocks noChangeAspect="1"/>
          </p:cNvPicPr>
          <p:nvPr/>
        </p:nvPicPr>
        <p:blipFill>
          <a:blip r:embed="rId8" cstate="print">
            <a:extLst>
              <a:ext uri="{28A0092B-C50C-407E-A947-70E740481C1C}">
                <a14:useLocalDpi xmlns:a14="http://schemas.microsoft.com/office/drawing/2010/main" val="0"/>
              </a:ext>
            </a:extLst>
          </a:blip>
          <a:srcRect l="17477" t="20087" r="25598" b="23597"/>
          <a:stretch/>
        </p:blipFill>
        <p:spPr>
          <a:xfrm>
            <a:off x="74835" y="8812081"/>
            <a:ext cx="2238345" cy="1660755"/>
          </a:xfrm>
          <a:prstGeom prst="rect">
            <a:avLst/>
          </a:prstGeom>
        </p:spPr>
      </p:pic>
      <p:pic>
        <p:nvPicPr>
          <p:cNvPr id="33" name="図 32">
            <a:extLst>
              <a:ext uri="{FF2B5EF4-FFF2-40B4-BE49-F238E27FC236}">
                <a16:creationId xmlns:a16="http://schemas.microsoft.com/office/drawing/2014/main" id="{1104ECCD-5EFD-A05F-FB73-5E4C78C2E951}"/>
              </a:ext>
            </a:extLst>
          </p:cNvPr>
          <p:cNvPicPr>
            <a:picLocks noChangeAspect="1"/>
          </p:cNvPicPr>
          <p:nvPr/>
        </p:nvPicPr>
        <p:blipFill>
          <a:blip r:embed="rId9" cstate="print">
            <a:extLst>
              <a:ext uri="{28A0092B-C50C-407E-A947-70E740481C1C}">
                <a14:useLocalDpi xmlns:a14="http://schemas.microsoft.com/office/drawing/2010/main" val="0"/>
              </a:ext>
            </a:extLst>
          </a:blip>
          <a:srcRect l="28817" t="25263" r="24245" b="26761"/>
          <a:stretch/>
        </p:blipFill>
        <p:spPr>
          <a:xfrm>
            <a:off x="2432114" y="8804443"/>
            <a:ext cx="2166394" cy="1660755"/>
          </a:xfrm>
          <a:prstGeom prst="rect">
            <a:avLst/>
          </a:prstGeom>
        </p:spPr>
      </p:pic>
      <p:pic>
        <p:nvPicPr>
          <p:cNvPr id="35" name="図 34">
            <a:extLst>
              <a:ext uri="{FF2B5EF4-FFF2-40B4-BE49-F238E27FC236}">
                <a16:creationId xmlns:a16="http://schemas.microsoft.com/office/drawing/2014/main" id="{E3EAE164-E84D-508C-D786-89FDB7CE2A55}"/>
              </a:ext>
            </a:extLst>
          </p:cNvPr>
          <p:cNvPicPr>
            <a:picLocks noChangeAspect="1"/>
          </p:cNvPicPr>
          <p:nvPr/>
        </p:nvPicPr>
        <p:blipFill>
          <a:blip r:embed="rId10"/>
          <a:stretch>
            <a:fillRect/>
          </a:stretch>
        </p:blipFill>
        <p:spPr>
          <a:xfrm>
            <a:off x="458492" y="-14466"/>
            <a:ext cx="1383148" cy="1383148"/>
          </a:xfrm>
          <a:prstGeom prst="rect">
            <a:avLst/>
          </a:prstGeom>
        </p:spPr>
      </p:pic>
      <p:pic>
        <p:nvPicPr>
          <p:cNvPr id="39" name="図 38">
            <a:extLst>
              <a:ext uri="{FF2B5EF4-FFF2-40B4-BE49-F238E27FC236}">
                <a16:creationId xmlns:a16="http://schemas.microsoft.com/office/drawing/2014/main" id="{091E43D6-D230-684C-9973-C9C9B02DBFFF}"/>
              </a:ext>
            </a:extLst>
          </p:cNvPr>
          <p:cNvPicPr>
            <a:picLocks noChangeAspect="1"/>
          </p:cNvPicPr>
          <p:nvPr/>
        </p:nvPicPr>
        <p:blipFill>
          <a:blip r:embed="rId11"/>
          <a:stretch>
            <a:fillRect/>
          </a:stretch>
        </p:blipFill>
        <p:spPr>
          <a:xfrm rot="20648119">
            <a:off x="5869396" y="-30715"/>
            <a:ext cx="1530691" cy="1380848"/>
          </a:xfrm>
          <a:prstGeom prst="rect">
            <a:avLst/>
          </a:prstGeom>
        </p:spPr>
      </p:pic>
      <p:pic>
        <p:nvPicPr>
          <p:cNvPr id="42" name="図 41">
            <a:extLst>
              <a:ext uri="{FF2B5EF4-FFF2-40B4-BE49-F238E27FC236}">
                <a16:creationId xmlns:a16="http://schemas.microsoft.com/office/drawing/2014/main" id="{0E55105F-E3D6-6710-B006-E517552957C3}"/>
              </a:ext>
            </a:extLst>
          </p:cNvPr>
          <p:cNvPicPr>
            <a:picLocks noChangeAspect="1"/>
          </p:cNvPicPr>
          <p:nvPr/>
        </p:nvPicPr>
        <p:blipFill>
          <a:blip r:embed="rId12">
            <a:extLst>
              <a:ext uri="{BEBA8EAE-BF5A-486C-A8C5-ECC9F3942E4B}">
                <a14:imgProps xmlns:a14="http://schemas.microsoft.com/office/drawing/2010/main">
                  <a14:imgLayer r:embed="rId13">
                    <a14:imgEffect>
                      <a14:colorTemperature colorTemp="11200"/>
                    </a14:imgEffect>
                  </a14:imgLayer>
                </a14:imgProps>
              </a:ext>
            </a:extLst>
          </a:blip>
          <a:stretch>
            <a:fillRect/>
          </a:stretch>
        </p:blipFill>
        <p:spPr>
          <a:xfrm rot="20678494">
            <a:off x="2027226" y="2119785"/>
            <a:ext cx="562010" cy="562010"/>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1213</TotalTime>
  <Words>73</Words>
  <Application>Microsoft Office PowerPoint</Application>
  <PresentationFormat>ユーザー設定</PresentationFormat>
  <Paragraphs>15</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HGPｺﾞｼｯｸE</vt:lpstr>
      <vt:lpstr>HG創英角ｺﾞｼｯｸUB</vt:lpstr>
      <vt:lpstr>メイリオ</vt:lpstr>
      <vt:lpstr>Arial</vt:lpstr>
      <vt:lpstr>Calibri</vt:lpstr>
      <vt:lpstr>Calibri Light</vt:lpstr>
      <vt:lpstr>Office テーマ</vt:lpstr>
      <vt:lpstr>10月誕生会</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hcq</dc:creator>
  <cp:lastModifiedBy>202311-03 安中二葉</cp:lastModifiedBy>
  <cp:revision>85</cp:revision>
  <cp:lastPrinted>2024-07-12T07:47:00Z</cp:lastPrinted>
  <dcterms:created xsi:type="dcterms:W3CDTF">2015-12-11T07:38:00Z</dcterms:created>
  <dcterms:modified xsi:type="dcterms:W3CDTF">2024-11-08T10:28:31Z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1041-10.8.2.6709</vt:lpwstr>
  </property>
</Properties>
</file>