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9675" cy="10691813"/>
  <p:notesSz cx="6888163" cy="100187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8EB"/>
    <a:srgbClr val="CE292F"/>
    <a:srgbClr val="CC4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2" d="100"/>
          <a:sy n="112" d="100"/>
        </p:scale>
        <p:origin x="1152" y="-269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45000" y="1749907"/>
            <a:ext cx="5670000" cy="3722573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45000" y="5616036"/>
            <a:ext cx="5670000" cy="2581544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10125" y="569276"/>
            <a:ext cx="1630125" cy="9061396"/>
          </a:xfrm>
        </p:spPr>
        <p:txBody>
          <a:bodyPr vert="eaVert"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19750" y="569276"/>
            <a:ext cx="4795875" cy="9061396"/>
          </a:xfrm>
        </p:spPr>
        <p:txBody>
          <a:bodyPr vert="eaVert"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5812" y="2665699"/>
            <a:ext cx="6520500" cy="444778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5812" y="7155558"/>
            <a:ext cx="6520500" cy="233898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19750" y="2846382"/>
            <a:ext cx="3213000" cy="6784290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27250" y="2846382"/>
            <a:ext cx="3213000" cy="6784290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35" y="569276"/>
            <a:ext cx="6520500" cy="2066722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0735" y="2621147"/>
            <a:ext cx="3198234" cy="1284584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0735" y="3905731"/>
            <a:ext cx="3198234" cy="5744742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27250" y="2621147"/>
            <a:ext cx="3213985" cy="1284584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27250" y="3905731"/>
            <a:ext cx="3213985" cy="5744742"/>
          </a:xfrm>
        </p:spPr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35" y="712833"/>
            <a:ext cx="2438297" cy="249491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3985" y="1539521"/>
            <a:ext cx="3827250" cy="7598602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735" y="3207749"/>
            <a:ext cx="2438297" cy="5942751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6285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8220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35" y="712833"/>
            <a:ext cx="2438297" cy="249491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213985" y="1539521"/>
            <a:ext cx="3827250" cy="7598602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6285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8220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735" y="3207749"/>
            <a:ext cx="2438297" cy="5942751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6285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8220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kumimoji="1" lang="ja-JP" altLang="en-US" dirty="0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9750" y="569276"/>
            <a:ext cx="6520500" cy="2066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9750" y="2846382"/>
            <a:ext cx="6520500" cy="6784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9750" y="9910359"/>
            <a:ext cx="1701000" cy="569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725A-28AD-45F8-B362-09C8E353BCD4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04250" y="9910359"/>
            <a:ext cx="2551500" cy="569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339250" y="9910359"/>
            <a:ext cx="1701000" cy="569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928E-AA9A-4D89-BC1F-A2C05AB4BD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6285" rtl="0" eaLnBrk="1" latinLnBrk="0" hangingPunct="1">
        <a:lnSpc>
          <a:spcPct val="90000"/>
        </a:lnSpc>
        <a:spcBef>
          <a:spcPct val="0"/>
        </a:spcBef>
        <a:buNone/>
        <a:defRPr kumimoji="1" sz="3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6285" rtl="0" eaLnBrk="1" latinLnBrk="0" hangingPunct="1">
        <a:lnSpc>
          <a:spcPct val="90000"/>
        </a:lnSpc>
        <a:spcBef>
          <a:spcPct val="166000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kumimoji="1"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07585" y="123344"/>
            <a:ext cx="4930276" cy="109459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CE292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ja-JP" altLang="en-US" sz="5400" b="1" dirty="0"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rPr>
              <a:t>９月誕生会</a:t>
            </a:r>
            <a:br>
              <a:rPr lang="en-US" altLang="ja-JP" sz="5400" b="1" dirty="0"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rPr>
            </a:br>
            <a:r>
              <a:rPr lang="en-US" altLang="ja-JP" sz="1800" b="1" dirty="0">
                <a:latin typeface="メイリオ" panose="020B0604030504040204" charset="-128"/>
                <a:ea typeface="メイリオ" panose="020B0604030504040204" charset="-128"/>
                <a:cs typeface="メイリオ" panose="020B0604030504040204" charset="-128"/>
              </a:rPr>
              <a:t>2024.9.27</a:t>
            </a:r>
            <a:endParaRPr lang="ja-JP" altLang="en-US" sz="1800" b="1" dirty="0">
              <a:latin typeface="メイリオ" panose="020B0604030504040204" charset="-128"/>
              <a:ea typeface="メイリオ" panose="020B0604030504040204" charset="-128"/>
              <a:cs typeface="メイリオ" panose="020B0604030504040204" charset="-128"/>
            </a:endParaRPr>
          </a:p>
        </p:txBody>
      </p:sp>
      <p:sp>
        <p:nvSpPr>
          <p:cNvPr id="11" name="メモ 10"/>
          <p:cNvSpPr/>
          <p:nvPr/>
        </p:nvSpPr>
        <p:spPr>
          <a:xfrm>
            <a:off x="4642254" y="8376322"/>
            <a:ext cx="2667635" cy="2150110"/>
          </a:xfrm>
          <a:prstGeom prst="foldedCorne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テキストボックス 5"/>
          <p:cNvSpPr txBox="1"/>
          <p:nvPr/>
        </p:nvSpPr>
        <p:spPr>
          <a:xfrm>
            <a:off x="4691671" y="8762131"/>
            <a:ext cx="2668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メイリオ" panose="020B0604030504040204" charset="-128"/>
                <a:ea typeface="メイリオ" panose="020B0604030504040204" charset="-128"/>
              </a:rPr>
              <a:t>9</a:t>
            </a:r>
            <a:r>
              <a:rPr lang="ja-JP" altLang="en-US" sz="1600" dirty="0">
                <a:latin typeface="メイリオ" panose="020B0604030504040204" charset="-128"/>
                <a:ea typeface="メイリオ" panose="020B0604030504040204" charset="-128"/>
              </a:rPr>
              <a:t>月の誕生者</a:t>
            </a:r>
            <a:r>
              <a:rPr lang="en-US" altLang="ja-JP" sz="1600" dirty="0">
                <a:latin typeface="メイリオ" panose="020B0604030504040204" charset="-128"/>
                <a:ea typeface="メイリオ" panose="020B0604030504040204" charset="-128"/>
              </a:rPr>
              <a:t>17</a:t>
            </a:r>
            <a:r>
              <a:rPr lang="ja-JP" altLang="en-US" sz="1600" dirty="0">
                <a:latin typeface="メイリオ" panose="020B0604030504040204" charset="-128"/>
                <a:ea typeface="メイリオ" panose="020B0604030504040204" charset="-128"/>
              </a:rPr>
              <a:t>人。</a:t>
            </a:r>
            <a:endParaRPr lang="en-US" altLang="ja-JP" sz="1600" dirty="0">
              <a:latin typeface="メイリオ" panose="020B0604030504040204" charset="-128"/>
              <a:ea typeface="メイリオ" panose="020B0604030504040204" charset="-128"/>
            </a:endParaRPr>
          </a:p>
          <a:p>
            <a:pPr algn="ctr"/>
            <a:r>
              <a:rPr lang="ja-JP" altLang="en-US" sz="1600" dirty="0">
                <a:latin typeface="メイリオ" panose="020B0604030504040204" charset="-128"/>
                <a:ea typeface="メイリオ" panose="020B0604030504040204" charset="-128"/>
              </a:rPr>
              <a:t>たくさんの拍手でお祝いしてもらいました。</a:t>
            </a:r>
          </a:p>
          <a:p>
            <a:pPr algn="ctr"/>
            <a:endParaRPr lang="en-US" altLang="ja-JP" sz="1600" dirty="0">
              <a:latin typeface="メイリオ" panose="020B0604030504040204" charset="-128"/>
              <a:ea typeface="メイリオ" panose="020B0604030504040204" charset="-128"/>
            </a:endParaRPr>
          </a:p>
          <a:p>
            <a:pPr algn="ctr"/>
            <a:r>
              <a:rPr lang="ja-JP" altLang="en-US" sz="1600" dirty="0">
                <a:latin typeface="メイリオ" panose="020B0604030504040204" charset="-128"/>
                <a:ea typeface="メイリオ" panose="020B0604030504040204" charset="-128"/>
              </a:rPr>
              <a:t>お誕生日おめでとう！！</a:t>
            </a:r>
          </a:p>
        </p:txBody>
      </p:sp>
      <p:sp>
        <p:nvSpPr>
          <p:cNvPr id="8" name="テキストボックス 7"/>
          <p:cNvSpPr txBox="1"/>
          <p:nvPr/>
        </p:nvSpPr>
        <p:spPr>
          <a:xfrm>
            <a:off x="4811115" y="7751288"/>
            <a:ext cx="17396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charset="-128"/>
                <a:ea typeface="メイリオ" panose="020B0604030504040204" charset="-128"/>
              </a:rPr>
              <a:t>ぱんだ組さん</a:t>
            </a:r>
            <a:endParaRPr lang="en-US" altLang="ja-JP" b="1" dirty="0">
              <a:latin typeface="メイリオ" panose="020B0604030504040204" charset="-128"/>
              <a:ea typeface="メイリオ" panose="020B0604030504040204" charset="-128"/>
            </a:endParaRPr>
          </a:p>
          <a:p>
            <a:r>
              <a:rPr lang="ja-JP" altLang="en-US" b="1" dirty="0">
                <a:latin typeface="メイリオ" panose="020B0604030504040204" charset="-128"/>
                <a:ea typeface="メイリオ" panose="020B0604030504040204" charset="-128"/>
              </a:rPr>
              <a:t>　</a:t>
            </a:r>
            <a:r>
              <a:rPr lang="en-US" altLang="ja-JP" b="1" dirty="0">
                <a:latin typeface="メイリオ" panose="020B0604030504040204" charset="-128"/>
                <a:ea typeface="メイリオ" panose="020B0604030504040204" charset="-128"/>
              </a:rPr>
              <a:t>4</a:t>
            </a:r>
            <a:r>
              <a:rPr lang="ja-JP" altLang="en-US" b="1" dirty="0">
                <a:latin typeface="メイリオ" panose="020B0604030504040204" charset="-128"/>
                <a:ea typeface="メイリオ" panose="020B0604030504040204" charset="-128"/>
              </a:rPr>
              <a:t>名</a:t>
            </a:r>
            <a:endParaRPr lang="en-US" altLang="ja-JP" b="1" dirty="0">
              <a:latin typeface="メイリオ" panose="020B0604030504040204" charset="-128"/>
              <a:ea typeface="メイリオ" panose="020B0604030504040204" charset="-128"/>
            </a:endParaRPr>
          </a:p>
          <a:p>
            <a:endParaRPr lang="ja-JP" altLang="en-US" sz="1400" dirty="0">
              <a:latin typeface="メイリオ" panose="020B0604030504040204" charset="-128"/>
              <a:ea typeface="メイリオ" panose="020B0604030504040204" charset="-128"/>
            </a:endParaRPr>
          </a:p>
        </p:txBody>
      </p:sp>
      <p:sp>
        <p:nvSpPr>
          <p:cNvPr id="10" name="テキストボックス 9"/>
          <p:cNvSpPr txBox="1"/>
          <p:nvPr/>
        </p:nvSpPr>
        <p:spPr>
          <a:xfrm>
            <a:off x="1406818" y="3753159"/>
            <a:ext cx="186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charset="-128"/>
                <a:ea typeface="メイリオ" panose="020B0604030504040204" charset="-128"/>
              </a:rPr>
              <a:t>年少さん３名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A1FBEEF-68B5-A203-A01F-C48363B51937}"/>
              </a:ext>
            </a:extLst>
          </p:cNvPr>
          <p:cNvSpPr txBox="1"/>
          <p:nvPr/>
        </p:nvSpPr>
        <p:spPr>
          <a:xfrm>
            <a:off x="5779874" y="3935669"/>
            <a:ext cx="137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先生と一緒に参加しました。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AAB19D-E378-8779-DCEC-63A6C1AB6E8B}"/>
              </a:ext>
            </a:extLst>
          </p:cNvPr>
          <p:cNvSpPr txBox="1"/>
          <p:nvPr/>
        </p:nvSpPr>
        <p:spPr>
          <a:xfrm>
            <a:off x="4132505" y="1267962"/>
            <a:ext cx="3406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誕生会、みんなでお祝いしました。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E5D0209A-F19A-2012-40CA-BA2D48F66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314" y="7624725"/>
            <a:ext cx="1685046" cy="113740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444161" y="1352274"/>
            <a:ext cx="169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年長さん６名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116323" y="7159494"/>
            <a:ext cx="169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りす組さん</a:t>
            </a:r>
            <a:r>
              <a:rPr kumimoji="1" lang="en-US" altLang="ja-JP" b="1" dirty="0"/>
              <a:t>2</a:t>
            </a:r>
            <a:r>
              <a:rPr kumimoji="1" lang="ja-JP" altLang="en-US" b="1" dirty="0"/>
              <a:t>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0EB5BD-CD1D-4785-79FB-2312AC5428DA}"/>
              </a:ext>
            </a:extLst>
          </p:cNvPr>
          <p:cNvSpPr txBox="1"/>
          <p:nvPr/>
        </p:nvSpPr>
        <p:spPr>
          <a:xfrm>
            <a:off x="5034711" y="1554316"/>
            <a:ext cx="172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年中さん２名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0ECD7D49-90F7-A1F9-6549-99DE3DEECD18}"/>
              </a:ext>
            </a:extLst>
          </p:cNvPr>
          <p:cNvSpPr/>
          <p:nvPr/>
        </p:nvSpPr>
        <p:spPr>
          <a:xfrm>
            <a:off x="69503" y="7537952"/>
            <a:ext cx="4405972" cy="1077219"/>
          </a:xfrm>
          <a:prstGeom prst="wedgeRoundRectCallout">
            <a:avLst>
              <a:gd name="adj1" fmla="val -20459"/>
              <a:gd name="adj2" fmla="val 6121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4" name="テキストボックス 3"/>
          <p:cNvSpPr txBox="1"/>
          <p:nvPr/>
        </p:nvSpPr>
        <p:spPr>
          <a:xfrm>
            <a:off x="225851" y="7595641"/>
            <a:ext cx="4274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charset="-128"/>
                <a:ea typeface="メイリオ" panose="020B0604030504040204" charset="-128"/>
              </a:rPr>
              <a:t>先生たちからのプレゼントは</a:t>
            </a:r>
          </a:p>
          <a:p>
            <a:r>
              <a:rPr lang="ja-JP" altLang="en-US" sz="1600" dirty="0">
                <a:latin typeface="メイリオ" panose="020B0604030504040204" charset="-128"/>
                <a:ea typeface="メイリオ" panose="020B0604030504040204" charset="-128"/>
              </a:rPr>
              <a:t>ダンス「踊るポンポコリン」「おしりフリフリ」でした。</a:t>
            </a:r>
            <a:endParaRPr lang="en-US" altLang="ja-JP" sz="1600" dirty="0">
              <a:latin typeface="メイリオ" panose="020B0604030504040204" charset="-128"/>
              <a:ea typeface="メイリオ" panose="020B0604030504040204" charset="-128"/>
            </a:endParaRPr>
          </a:p>
          <a:p>
            <a:r>
              <a:rPr lang="ja-JP" altLang="en-US" sz="1600" dirty="0">
                <a:latin typeface="メイリオ" panose="020B0604030504040204" charset="-128"/>
                <a:ea typeface="メイリオ" panose="020B0604030504040204" charset="-128"/>
              </a:rPr>
              <a:t>みんなで楽しく踊りました。</a:t>
            </a:r>
            <a:endParaRPr lang="en-US" altLang="ja-JP" sz="1600" dirty="0">
              <a:latin typeface="メイリオ" panose="020B0604030504040204" charset="-128"/>
              <a:ea typeface="メイリオ" panose="020B0604030504040204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AC1836E-FC28-5A33-82BB-93CE1AAF2B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2" t="19843" r="5826" b="22473"/>
          <a:stretch/>
        </p:blipFill>
        <p:spPr>
          <a:xfrm>
            <a:off x="504914" y="1714314"/>
            <a:ext cx="1905223" cy="1635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7CDA215-3BCD-3AED-0675-2F77629F1B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1" t="17873" r="14959" b="20417"/>
          <a:stretch/>
        </p:blipFill>
        <p:spPr>
          <a:xfrm>
            <a:off x="2500169" y="1739239"/>
            <a:ext cx="1357527" cy="1615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E426B7CE-2A1E-1717-BDDF-6C740A6710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3" t="22695" r="32884" b="15354"/>
          <a:stretch/>
        </p:blipFill>
        <p:spPr>
          <a:xfrm>
            <a:off x="4663449" y="1883485"/>
            <a:ext cx="1055835" cy="2023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B5D4C45B-C36E-14A4-3163-F9E238F9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2" t="25928" r="30546" b="15203"/>
          <a:stretch/>
        </p:blipFill>
        <p:spPr>
          <a:xfrm>
            <a:off x="5787075" y="1911102"/>
            <a:ext cx="997838" cy="1750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33A35C9C-EA3C-E46C-57BE-FF8A8B0E75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8" t="29361" r="27913" b="20929"/>
          <a:stretch/>
        </p:blipFill>
        <p:spPr>
          <a:xfrm>
            <a:off x="2066918" y="4071365"/>
            <a:ext cx="1279621" cy="1701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B982F3A9-0E96-A6F2-4161-9AB22B732D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7" t="27175" r="30889" b="21368"/>
          <a:stretch/>
        </p:blipFill>
        <p:spPr>
          <a:xfrm>
            <a:off x="934841" y="4070442"/>
            <a:ext cx="1045371" cy="1680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B170022A-BDD9-0E33-0D4E-6B67EC4C73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2295" r="36524" b="31787"/>
          <a:stretch/>
        </p:blipFill>
        <p:spPr>
          <a:xfrm>
            <a:off x="597075" y="5852621"/>
            <a:ext cx="1405364" cy="1605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0DB49D52-1E86-56DB-38CB-27E1AAA8BA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1" t="28033" r="31087" b="18832"/>
          <a:stretch/>
        </p:blipFill>
        <p:spPr>
          <a:xfrm>
            <a:off x="2066918" y="5852621"/>
            <a:ext cx="1071175" cy="1583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F01D9D89-B5EF-45A7-7999-D49ABA44BB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8" t="23782" r="29593" b="21998"/>
          <a:stretch/>
        </p:blipFill>
        <p:spPr>
          <a:xfrm>
            <a:off x="4398350" y="4560703"/>
            <a:ext cx="1282583" cy="1753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23DF9BFD-8E10-8EC7-4779-2645BEE26B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3" t="26754" r="20206" b="18339"/>
          <a:stretch/>
        </p:blipFill>
        <p:spPr>
          <a:xfrm>
            <a:off x="5719052" y="4456712"/>
            <a:ext cx="1045371" cy="1456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ED4F3436-04A2-C486-AB85-0CF7DA3FF7F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6" t="27101" r="31685" b="38448"/>
          <a:stretch/>
        </p:blipFill>
        <p:spPr>
          <a:xfrm>
            <a:off x="4768962" y="6307451"/>
            <a:ext cx="917487" cy="1443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0AB0DF15-1C45-5180-CFFD-55FEBF0E20B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6" t="28191" r="22671" b="40744"/>
          <a:stretch/>
        </p:blipFill>
        <p:spPr>
          <a:xfrm>
            <a:off x="5779874" y="5951550"/>
            <a:ext cx="1083261" cy="1745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【食べ物・果物・秋】栗といがぐりのかわいいフリーイラスト | フタバのフリーイラスト">
            <a:extLst>
              <a:ext uri="{FF2B5EF4-FFF2-40B4-BE49-F238E27FC236}">
                <a16:creationId xmlns:a16="http://schemas.microsoft.com/office/drawing/2014/main" id="{52A6D1DA-EE75-6686-C56A-298A4A2CF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2" y="-195659"/>
            <a:ext cx="1599981" cy="159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F037A4F-B15F-387A-8D61-F24CA2E3E7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11471" y="92169"/>
            <a:ext cx="1139279" cy="113927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CF09B9A-D11A-49D7-AFDA-A77ED2F3C69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0"/>
          <a:stretch/>
        </p:blipFill>
        <p:spPr>
          <a:xfrm>
            <a:off x="606211" y="8762131"/>
            <a:ext cx="3425016" cy="1806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81</Words>
  <Application>Microsoft Office PowerPoint</Application>
  <PresentationFormat>ユーザー設定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Arial</vt:lpstr>
      <vt:lpstr>Calibri</vt:lpstr>
      <vt:lpstr>Calibri Light</vt:lpstr>
      <vt:lpstr>Office テーマ</vt:lpstr>
      <vt:lpstr>９月誕生会 2024.9.27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hcq</dc:creator>
  <cp:lastModifiedBy>202312-02 安中二葉</cp:lastModifiedBy>
  <cp:revision>80</cp:revision>
  <cp:lastPrinted>2024-07-10T06:27:23Z</cp:lastPrinted>
  <dcterms:created xsi:type="dcterms:W3CDTF">2015-12-11T07:38:00Z</dcterms:created>
  <dcterms:modified xsi:type="dcterms:W3CDTF">2024-10-15T08:32:23Z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1041-10.8.2.6709</vt:lpwstr>
  </property>
</Properties>
</file>